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CC3300"/>
    <a:srgbClr val="FF0000"/>
    <a:srgbClr val="AF43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20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E25E87-FFC5-499B-8678-8BF635D81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BCE061A-369B-46DF-BA80-6CBAC60573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B757EC-7483-4AD2-BA22-6DBBD333F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BF5BD2-E7CA-461E-ADB8-833574597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E3FA38-7A11-43BE-A0D2-129B8083B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5978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9ED2EB-48C6-49AD-A853-F7B3FEA67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4FD4E60-CA84-4815-B65B-813AC758FD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6BD682-DF60-48CF-AA5C-EA8023CBF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516398-D31E-4D70-9CF2-2CF72097C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89B6C6-4EB4-43A8-A07C-C032B1790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695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63326C7-409C-4304-B154-39BC6BE7F6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25E5201-3967-4DB6-8FDB-8B1363E5D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761E3A-B332-4A6B-A42A-0B946296D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AC2B49-E9DC-4746-94A5-0A1F7F1D4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C7DA0C-4BBC-405A-A56E-38E7EA65B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37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B9D0F9-66F9-4BE5-A969-758ECED08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BE4130-672D-4E46-8AEF-140B7936A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669B42-C02C-4D56-AE16-24E01B5D5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3C43DAA-6D6A-4DB3-9AD9-4D6DFE1F5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74D95FC-190A-4E6A-B912-064D412C7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8382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3FE4AD-6580-4D4F-97AD-6DF96273B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CABE18F-4098-4B05-997C-76A0D6EBE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981360-B4FD-41C3-BFC6-9389789F7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275129-AC11-435B-88A7-53AC8B0FC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2212C8-A55A-48DC-BACA-886953084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6815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B5E568-76DC-4E11-9D58-9F802B712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95690E-B6F2-4DB5-ACFB-D21BA6570D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9C86018-5C07-45C8-8A16-074F5DBF2C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E4B4DD-B8A0-4414-9CE4-35396A988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2E5DE02-174A-4BDB-A635-5F45A5DFB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A2369F5-63B6-4BFC-B5BD-86F82F73B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6020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3407ED-E1A4-4F02-9F38-8655FE8CD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601796F-9F4E-4DC3-A814-F8BC8DE49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3E7D36B-A1A5-4D0F-83AA-1518F1393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EEBBE3C-F138-4B8A-B382-075E70473B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4092F16-70FD-4DC3-83A5-BC7EF3EB95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25394F8-D376-4C1A-B73C-5E3308A20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6D80C7A-C31F-41C7-AE04-4EC29E7A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1951656-8F08-4C77-9936-998F1D8DF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1092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5A5D38-DFEA-4B86-B52A-A2D3A2D25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FC24B31-6EC0-4254-8955-BC2AC11ED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97F03CE-63A9-4BED-A9BA-D26C96C7B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56DA0A1-FC27-4791-9784-A2D4E64E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216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79D66AB-347D-4EC6-B196-ED097EA0C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3BBAD0C-FA94-435D-8431-82E555AC9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7E42131-C291-4835-8922-427EF04D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8868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C5F894-1ABD-4B56-AFDF-13EA1675A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A2363A-4D02-4944-9552-F7207DC19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AC07EBB-C931-418B-A145-8A4E0F990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BDC20C9-CB49-4AB6-8DBB-4C914FF51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2CCFBBD-51C3-4A8F-B541-22016E744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5EF606-F1C5-4D8C-BA3E-516BC87CA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0316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D8F5C4-D8E2-4F7F-BDE5-5F85D6CD7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2950A5E-2420-46E4-B477-3FE5CB967C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A03391C-8882-4FDB-9523-D46CCBDF8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6ECFDA4-3A05-480C-941B-F1E468627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87FA84-46DA-4991-9B99-3769E7105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74744F7-8356-4AC6-8067-0E7E34BA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465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0296BE-42F6-4C04-9414-13A699A1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FEF1B4-0CC5-49BA-9A07-64EEADA73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3B98FB-A5C0-4839-9E17-1F826BA2B2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C1373-687E-4B72-871F-65F55636334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19F556-B6BF-4E08-8EB1-B0190A678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871AD9-BA90-4355-8621-578E4967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C4316-DB76-4353-B3C7-AE388F1411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955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5DF996-AD3A-407D-84E6-83530560A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01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0EB3A-286F-4232-B3C3-2D7D187F05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91986"/>
            <a:ext cx="9144000" cy="2235520"/>
          </a:xfrm>
        </p:spPr>
        <p:txBody>
          <a:bodyPr>
            <a:noAutofit/>
          </a:bodyPr>
          <a:lstStyle/>
          <a:p>
            <a:r>
              <a:rPr lang="ru-RU" sz="8000" dirty="0">
                <a:solidFill>
                  <a:srgbClr val="00B0F0"/>
                </a:solidFill>
              </a:rPr>
              <a:t>Проект </a:t>
            </a:r>
            <a:br>
              <a:rPr lang="ru-RU" sz="8000" dirty="0">
                <a:solidFill>
                  <a:srgbClr val="00B0F0"/>
                </a:solidFill>
              </a:rPr>
            </a:br>
            <a:r>
              <a:rPr lang="ru-RU" sz="8000" dirty="0">
                <a:solidFill>
                  <a:srgbClr val="00B0F0"/>
                </a:solidFill>
              </a:rPr>
              <a:t>«</a:t>
            </a:r>
            <a:r>
              <a:rPr lang="en-US" sz="8000" dirty="0" err="1">
                <a:solidFill>
                  <a:srgbClr val="00B0F0"/>
                </a:solidFill>
              </a:rPr>
              <a:t>Stalcraft</a:t>
            </a:r>
            <a:r>
              <a:rPr lang="en-US" sz="8000" dirty="0">
                <a:solidFill>
                  <a:srgbClr val="00B0F0"/>
                </a:solidFill>
              </a:rPr>
              <a:t>-wiki</a:t>
            </a:r>
            <a:r>
              <a:rPr lang="ru-RU" sz="8000" dirty="0">
                <a:solidFill>
                  <a:srgbClr val="00B0F0"/>
                </a:solidFill>
              </a:rPr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1DCC4F8-2943-4027-AC7B-D0964EC50F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6565" y="4508274"/>
            <a:ext cx="9144000" cy="1655762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ru-RU" dirty="0">
                <a:solidFill>
                  <a:srgbClr val="00B0F0"/>
                </a:solidFill>
              </a:rPr>
              <a:t>Выполнили:</a:t>
            </a:r>
          </a:p>
          <a:p>
            <a:pPr algn="r"/>
            <a:r>
              <a:rPr lang="ru-RU" dirty="0">
                <a:solidFill>
                  <a:srgbClr val="00B0F0"/>
                </a:solidFill>
              </a:rPr>
              <a:t>Железняков Даниил</a:t>
            </a:r>
          </a:p>
          <a:p>
            <a:pPr algn="r"/>
            <a:r>
              <a:rPr lang="ru-RU" dirty="0">
                <a:solidFill>
                  <a:srgbClr val="00B0F0"/>
                </a:solidFill>
              </a:rPr>
              <a:t>Борисов Тимофей</a:t>
            </a:r>
          </a:p>
          <a:p>
            <a:pPr algn="r"/>
            <a:r>
              <a:rPr lang="ru-RU" dirty="0">
                <a:solidFill>
                  <a:srgbClr val="00B0F0"/>
                </a:solidFill>
              </a:rPr>
              <a:t>Руководитель:</a:t>
            </a:r>
          </a:p>
          <a:p>
            <a:pPr algn="r"/>
            <a:r>
              <a:rPr lang="ru-RU" dirty="0">
                <a:solidFill>
                  <a:srgbClr val="00B0F0"/>
                </a:solidFill>
              </a:rPr>
              <a:t>Борисова М.В.</a:t>
            </a:r>
          </a:p>
        </p:txBody>
      </p:sp>
    </p:spTree>
    <p:extLst>
      <p:ext uri="{BB962C8B-B14F-4D97-AF65-F5344CB8AC3E}">
        <p14:creationId xmlns:p14="http://schemas.microsoft.com/office/powerpoint/2010/main" val="4114172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D2A0341-9C91-4E61-8B37-A99F852ED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013"/>
          </a:xfrm>
          <a:prstGeom prst="rect">
            <a:avLst/>
          </a:prstGeom>
        </p:spPr>
      </p:pic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975B0B12-AB5D-49C5-9F15-88F38FC801E0}"/>
              </a:ext>
            </a:extLst>
          </p:cNvPr>
          <p:cNvSpPr txBox="1">
            <a:spLocks/>
          </p:cNvSpPr>
          <p:nvPr/>
        </p:nvSpPr>
        <p:spPr>
          <a:xfrm>
            <a:off x="1123950" y="246517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4800" dirty="0">
                <a:solidFill>
                  <a:srgbClr val="00B0F0"/>
                </a:solidFill>
              </a:rPr>
              <a:t>Введение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F70C8D-605C-45C1-A96B-5BFFB4B648AB}"/>
              </a:ext>
            </a:extLst>
          </p:cNvPr>
          <p:cNvSpPr txBox="1"/>
          <p:nvPr/>
        </p:nvSpPr>
        <p:spPr>
          <a:xfrm>
            <a:off x="628991" y="3626320"/>
            <a:ext cx="112173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0" i="0" dirty="0" err="1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Stalcraft</a:t>
            </a:r>
            <a:r>
              <a:rPr lang="ru-RU" sz="2400" b="0" i="0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400" b="0" i="0" dirty="0" err="1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Wiki</a:t>
            </a:r>
            <a:r>
              <a:rPr lang="ru-RU" sz="2400" b="0" i="0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 - это развивающийся информационный ресурс, посвященный многопользовательской онлайн-игре </a:t>
            </a:r>
            <a:r>
              <a:rPr lang="ru-RU" sz="2400" b="0" i="0" dirty="0" err="1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Stalcraft</a:t>
            </a:r>
            <a:r>
              <a:rPr lang="ru-RU" sz="2400" b="0" i="0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. Здесь </a:t>
            </a:r>
            <a:r>
              <a:rPr lang="ru-RU" sz="2400" dirty="0">
                <a:solidFill>
                  <a:srgbClr val="00B0F0"/>
                </a:solidFill>
                <a:latin typeface="Roboto" panose="02000000000000000000" pitchFamily="2" charset="0"/>
              </a:rPr>
              <a:t>в</a:t>
            </a:r>
            <a:r>
              <a:rPr lang="ru-RU" sz="2400" b="0" i="0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ы найдёте всю необходимую информацию об оружиях и броне.</a:t>
            </a:r>
            <a:endParaRPr lang="ru-RU" sz="2400" dirty="0">
              <a:solidFill>
                <a:srgbClr val="00B0F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B392B4-1C5D-4585-8CF3-86F02806C8BB}"/>
              </a:ext>
            </a:extLst>
          </p:cNvPr>
          <p:cNvSpPr txBox="1"/>
          <p:nvPr/>
        </p:nvSpPr>
        <p:spPr>
          <a:xfrm>
            <a:off x="628991" y="1074398"/>
            <a:ext cx="1121738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0" i="0" dirty="0" err="1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Stalcraft</a:t>
            </a:r>
            <a:r>
              <a:rPr lang="ru-RU" sz="2400" b="0" i="0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 – многопользовательский онлайн-шутер, погружающий игроков в атмосферу постапокалиптической Зоны, вдохновленной серией игр S.T.A.L.K.E.R. и книгой "Пикник на обочине". Игра стремительно завоевала популярность среди геймеров, став одним из самых обсуждаемых проектов последних лет. </a:t>
            </a:r>
            <a:endParaRPr lang="ru-RU" sz="2400" dirty="0">
              <a:solidFill>
                <a:srgbClr val="00B0F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B3DEF1-ACE5-4103-8053-27E6C1916C43}"/>
              </a:ext>
            </a:extLst>
          </p:cNvPr>
          <p:cNvSpPr txBox="1"/>
          <p:nvPr/>
        </p:nvSpPr>
        <p:spPr>
          <a:xfrm>
            <a:off x="628990" y="5202664"/>
            <a:ext cx="1121738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00B0F0"/>
                </a:solidFill>
              </a:rPr>
              <a:t>Для своего проекта мы выбрали именно тему </a:t>
            </a:r>
            <a:r>
              <a:rPr lang="ru-RU" sz="2400" dirty="0" err="1">
                <a:solidFill>
                  <a:srgbClr val="00B0F0"/>
                </a:solidFill>
              </a:rPr>
              <a:t>сталкрафта</a:t>
            </a:r>
            <a:r>
              <a:rPr lang="ru-RU" sz="2400" dirty="0">
                <a:solidFill>
                  <a:srgbClr val="00B0F0"/>
                </a:solidFill>
              </a:rPr>
              <a:t>, так как эта игра даёт множество идей, которые вполне возможно воплотить в </a:t>
            </a:r>
            <a:r>
              <a:rPr lang="en-US" sz="2400" dirty="0">
                <a:solidFill>
                  <a:srgbClr val="00B0F0"/>
                </a:solidFill>
              </a:rPr>
              <a:t>WEB </a:t>
            </a:r>
            <a:r>
              <a:rPr lang="ru-RU" sz="2400" dirty="0" err="1">
                <a:solidFill>
                  <a:srgbClr val="00B0F0"/>
                </a:solidFill>
              </a:rPr>
              <a:t>приложени</a:t>
            </a:r>
            <a:r>
              <a:rPr lang="ru-RU" sz="2400" dirty="0">
                <a:solidFill>
                  <a:srgbClr val="00B0F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5618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C9C2F1C-E5CA-460D-96AD-5F30675C7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0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73AD82-FDB5-487A-834C-43D0FB09C36E}"/>
              </a:ext>
            </a:extLst>
          </p:cNvPr>
          <p:cNvSpPr txBox="1"/>
          <p:nvPr/>
        </p:nvSpPr>
        <p:spPr>
          <a:xfrm>
            <a:off x="3048681" y="166399"/>
            <a:ext cx="60946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800" dirty="0">
                <a:solidFill>
                  <a:srgbClr val="00B0F0"/>
                </a:solidFill>
              </a:rPr>
              <a:t>Реализация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4B97A-31A8-4251-AC19-56F4C539FA54}"/>
              </a:ext>
            </a:extLst>
          </p:cNvPr>
          <p:cNvSpPr txBox="1"/>
          <p:nvPr/>
        </p:nvSpPr>
        <p:spPr>
          <a:xfrm>
            <a:off x="953180" y="1163796"/>
            <a:ext cx="108687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00B0F0"/>
                </a:solidFill>
              </a:rPr>
              <a:t>В качестве базы источника </a:t>
            </a:r>
            <a:r>
              <a:rPr lang="ru-RU" sz="2400" dirty="0" err="1">
                <a:solidFill>
                  <a:srgbClr val="00B0F0"/>
                </a:solidFill>
              </a:rPr>
              <a:t>ифнормации</a:t>
            </a:r>
            <a:r>
              <a:rPr lang="ru-RU" sz="2400" dirty="0">
                <a:solidFill>
                  <a:srgbClr val="00B0F0"/>
                </a:solidFill>
              </a:rPr>
              <a:t> мы использовали </a:t>
            </a:r>
            <a:r>
              <a:rPr lang="en-US" sz="2400" dirty="0">
                <a:solidFill>
                  <a:srgbClr val="00B0F0"/>
                </a:solidFill>
              </a:rPr>
              <a:t>GitHub </a:t>
            </a:r>
            <a:r>
              <a:rPr lang="ru-RU" sz="2400" dirty="0">
                <a:solidFill>
                  <a:srgbClr val="00B0F0"/>
                </a:solidFill>
              </a:rPr>
              <a:t>репозиторий от оригинального разработчика, из которой конвертировали ряд оружия и брони в </a:t>
            </a:r>
            <a:r>
              <a:rPr lang="en-US" sz="2400" dirty="0">
                <a:solidFill>
                  <a:srgbClr val="00B0F0"/>
                </a:solidFill>
              </a:rPr>
              <a:t>json </a:t>
            </a:r>
            <a:r>
              <a:rPr lang="ru-RU" sz="2400" dirty="0">
                <a:solidFill>
                  <a:srgbClr val="00B0F0"/>
                </a:solidFill>
              </a:rPr>
              <a:t>файлы.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EB1C32A-11B7-4EB6-B15F-7F641A32F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652" y="2965734"/>
            <a:ext cx="7886627" cy="264832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740B3E4-1533-4B9E-B809-D798360AEE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6977" y="2965734"/>
            <a:ext cx="2124371" cy="264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287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0682281-04FB-4D27-9CDD-FFE1B53F1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01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FC8981C-AA23-4FA6-9217-C2D92D54DC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71" r="892"/>
          <a:stretch/>
        </p:blipFill>
        <p:spPr>
          <a:xfrm>
            <a:off x="318408" y="1023625"/>
            <a:ext cx="5627135" cy="29200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17AC5EA-2EF3-4B8C-A773-C355383178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422"/>
          <a:stretch/>
        </p:blipFill>
        <p:spPr>
          <a:xfrm>
            <a:off x="6580416" y="1500167"/>
            <a:ext cx="5293176" cy="27564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6EB4C2-A5D4-4D3D-BF47-82A7FCACD101}"/>
              </a:ext>
            </a:extLst>
          </p:cNvPr>
          <p:cNvSpPr txBox="1"/>
          <p:nvPr/>
        </p:nvSpPr>
        <p:spPr>
          <a:xfrm>
            <a:off x="3048681" y="0"/>
            <a:ext cx="60946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800" dirty="0">
                <a:solidFill>
                  <a:srgbClr val="00B0F0"/>
                </a:solidFill>
              </a:rPr>
              <a:t>Главные страницы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5754AE-63A0-4647-9EBB-B95AFC38CEB6}"/>
              </a:ext>
            </a:extLst>
          </p:cNvPr>
          <p:cNvSpPr txBox="1"/>
          <p:nvPr/>
        </p:nvSpPr>
        <p:spPr>
          <a:xfrm>
            <a:off x="1450861" y="4651735"/>
            <a:ext cx="92902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rgbClr val="00B0F0"/>
                </a:solidFill>
              </a:rPr>
              <a:t>Здесь мы разместили основную информацию, которая касается брони и оружия.</a:t>
            </a:r>
          </a:p>
        </p:txBody>
      </p:sp>
    </p:spTree>
    <p:extLst>
      <p:ext uri="{BB962C8B-B14F-4D97-AF65-F5344CB8AC3E}">
        <p14:creationId xmlns:p14="http://schemas.microsoft.com/office/powerpoint/2010/main" val="4047713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27A2A80-9EBF-42FF-AF01-B430349AC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01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C642D8B-51A0-470B-84BF-3418D41C08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91"/>
          <a:stretch/>
        </p:blipFill>
        <p:spPr>
          <a:xfrm>
            <a:off x="505876" y="1304958"/>
            <a:ext cx="5219699" cy="26809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494C74-9A11-427F-856D-3F6441E697E6}"/>
              </a:ext>
            </a:extLst>
          </p:cNvPr>
          <p:cNvSpPr txBox="1"/>
          <p:nvPr/>
        </p:nvSpPr>
        <p:spPr>
          <a:xfrm>
            <a:off x="2162515" y="188211"/>
            <a:ext cx="72900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800" dirty="0">
                <a:solidFill>
                  <a:srgbClr val="00B0F0"/>
                </a:solidFill>
              </a:rPr>
              <a:t>Страницы брони и оружия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69F53A5-8615-4CAD-999F-C17A9EC307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925" y="4369168"/>
            <a:ext cx="5383603" cy="22488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4D6A3EF-689B-41AD-9155-BF9192B32E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2362" y="1402497"/>
            <a:ext cx="6054804" cy="48554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20543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B0E2F1E-70D4-498F-B1C6-E8629FEE6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7"/>
            <a:ext cx="12192000" cy="68550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40EACB-B44A-4ED9-818A-A89BE79E38CE}"/>
              </a:ext>
            </a:extLst>
          </p:cNvPr>
          <p:cNvSpPr txBox="1"/>
          <p:nvPr/>
        </p:nvSpPr>
        <p:spPr>
          <a:xfrm>
            <a:off x="2131729" y="196375"/>
            <a:ext cx="79285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800" dirty="0">
                <a:solidFill>
                  <a:srgbClr val="00B0F0"/>
                </a:solidFill>
                <a:latin typeface="YS Text"/>
              </a:rPr>
              <a:t>В</a:t>
            </a:r>
            <a:r>
              <a:rPr lang="ru-RU" sz="4800" b="0" i="0" dirty="0">
                <a:solidFill>
                  <a:srgbClr val="00B0F0"/>
                </a:solidFill>
                <a:effectLst/>
                <a:latin typeface="YS Text"/>
              </a:rPr>
              <a:t>озможности для доработки</a:t>
            </a:r>
            <a:endParaRPr lang="ru-RU" sz="4800" dirty="0">
              <a:solidFill>
                <a:srgbClr val="00B0F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A34C29-AA93-4966-ACB3-49E8EC47DBFD}"/>
              </a:ext>
            </a:extLst>
          </p:cNvPr>
          <p:cNvSpPr txBox="1"/>
          <p:nvPr/>
        </p:nvSpPr>
        <p:spPr>
          <a:xfrm>
            <a:off x="1246754" y="1859549"/>
            <a:ext cx="929027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0B0F0"/>
                </a:solidFill>
              </a:rPr>
              <a:t>Добавление больше информации: артефакты, аптечки и т.д.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Оффлайн доступ</a:t>
            </a:r>
            <a:r>
              <a:rPr lang="ru-RU" sz="2400" dirty="0">
                <a:solidFill>
                  <a:srgbClr val="00B0F0"/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Улучшенная система поиска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0B0F0"/>
                </a:solidFill>
                <a:latin typeface="Roboto" panose="02000000000000000000" pitchFamily="2" charset="0"/>
              </a:rPr>
              <a:t>В</a:t>
            </a:r>
            <a:r>
              <a:rPr lang="ru-RU" sz="2400" b="0" i="0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озможность настраивать интерфейс приложения под свои предпочтения</a:t>
            </a:r>
            <a:endParaRPr lang="ru-RU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222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7727588-7851-4058-9A63-931F62E5F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0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A34B713-723B-4211-9CCE-F974F5EDA6F3}"/>
              </a:ext>
            </a:extLst>
          </p:cNvPr>
          <p:cNvSpPr txBox="1"/>
          <p:nvPr/>
        </p:nvSpPr>
        <p:spPr>
          <a:xfrm>
            <a:off x="1739418" y="2411843"/>
            <a:ext cx="87131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000" dirty="0">
                <a:solidFill>
                  <a:srgbClr val="00B0F0"/>
                </a:solidFill>
                <a:latin typeface="YS Text"/>
              </a:rPr>
              <a:t>СПАСИБО ЗА ВНИМАНИЕ</a:t>
            </a:r>
            <a:endParaRPr lang="ru-RU" sz="6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2834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441</TotalTime>
  <Words>193</Words>
  <Application>Microsoft Office PowerPoint</Application>
  <PresentationFormat>Широкоэкранный</PresentationFormat>
  <Paragraphs>21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Roboto</vt:lpstr>
      <vt:lpstr>YS Text</vt:lpstr>
      <vt:lpstr>Тема Office</vt:lpstr>
      <vt:lpstr>Проект  «Stalcraft-wiki»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Дополнительные  баллы к ЕГЭ  при поступлении в  ведущие ВУЗы страны</dc:title>
  <dc:creator>Natalia Zheleznyakova</dc:creator>
  <cp:lastModifiedBy>Natalia Zheleznyakova</cp:lastModifiedBy>
  <cp:revision>41</cp:revision>
  <dcterms:created xsi:type="dcterms:W3CDTF">2023-11-02T07:24:16Z</dcterms:created>
  <dcterms:modified xsi:type="dcterms:W3CDTF">2024-04-21T18:41:00Z</dcterms:modified>
</cp:coreProperties>
</file>

<file path=docProps/thumbnail.jpeg>
</file>